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"/>
  </p:notesMasterIdLst>
  <p:sldIdLst>
    <p:sldId id="256" r:id="rId2"/>
    <p:sldId id="258" r:id="rId3"/>
    <p:sldId id="260" r:id="rId4"/>
    <p:sldId id="266" r:id="rId5"/>
    <p:sldId id="262" r:id="rId6"/>
    <p:sldId id="270" r:id="rId7"/>
  </p:sldIdLst>
  <p:sldSz cx="9144000" cy="5143500" type="screen16x9"/>
  <p:notesSz cx="6858000" cy="9144000"/>
  <p:embeddedFontLs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Raleway" panose="020B0503030101060003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84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balsamiq-wireframes.appspot.com/?state=%7b%22ids%22:%5b%221yOoYlP3Tz-AQp4xjKNeG33SPp5Gi1Oog%22%5d,%22action%22:%22open%22%7d&amp;shortID=Mast-2278" TargetMode="External"/><Relationship Id="rId7" Type="http://schemas.openxmlformats.org/officeDocument/2006/relationships/hyperlink" Target="https://balsamiq-wireframes.appspot.com/?state=%7b%22ids%22:%5b%221yOoYlP3Tz-AQp4xjKNeG33SPp5Gi1Oog%22%5d,%22action%22:%22open%22%7d&amp;shortID=Mast-51C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hyperlink" Target="https://balsamiq-wireframes.appspot.com/?state=%7b%22ids%22:%5b%221yOoYlP3Tz-AQp4xjKNeG33SPp5Gi1Oog%22%5d,%22action%22:%22open%22%7d&amp;shortID=Mast-E243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balsamiq-wireframes.appspot.com/?state=%7b%22ids%22:%5b%221yOoYlP3Tz-AQp4xjKNeG33SPp5Gi1Oog%22%5d,%22action%22:%22open%22%7d&amp;shortID=Mast-863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l="553" r="563"/>
          <a:stretch/>
        </p:blipFill>
        <p:spPr>
          <a:xfrm>
            <a:off x="5181200" y="1645500"/>
            <a:ext cx="3471226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Staza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(Bosnian : Path)</a:t>
            </a:r>
            <a:endParaRPr sz="1800" b="0"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location of your mobile phone just by sending a code using text message 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l="7784" r="7784"/>
          <a:stretch/>
        </p:blipFill>
        <p:spPr>
          <a:xfrm>
            <a:off x="8271300" y="2337575"/>
            <a:ext cx="872701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268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Getting location coordinates for your device without using internet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The problem statement is inspired by a real incident.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IN" dirty="0">
                <a:solidFill>
                  <a:srgbClr val="000000"/>
                </a:solidFill>
              </a:rPr>
              <a:t>One of our friends’ mobile was lost (or rather stolen) at the famously over-crowded Dadar station. But, interestingly, the thief neither switched-off the mobile nor took the sims out for whole one week and was also using it.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-56706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827844" y="3147346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Chinmay Garg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4294967295"/>
          </p:nvPr>
        </p:nvSpPr>
        <p:spPr>
          <a:xfrm>
            <a:off x="827844" y="3643612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Computer Science &amp;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IIT Jodhpur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title" idx="4294967295"/>
          </p:nvPr>
        </p:nvSpPr>
        <p:spPr>
          <a:xfrm>
            <a:off x="3560849" y="3144759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Ashutosh Pandey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 idx="4294967295"/>
          </p:nvPr>
        </p:nvSpPr>
        <p:spPr>
          <a:xfrm>
            <a:off x="6292050" y="3108891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Ashutosh </a:t>
            </a:r>
            <a:r>
              <a:rPr lang="en-US" sz="1800" dirty="0" err="1">
                <a:solidFill>
                  <a:schemeClr val="dk1"/>
                </a:solidFill>
              </a:rPr>
              <a:t>Jatav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3560849" y="3849968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Electrical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IIT Jodhpur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6292050" y="3600766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Computer Science &amp;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IIT Jodhpur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42F551-73E9-49BA-BE0E-76BD43A47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764"/>
          <a:stretch/>
        </p:blipFill>
        <p:spPr>
          <a:xfrm>
            <a:off x="1016826" y="704043"/>
            <a:ext cx="1644299" cy="26175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FB1E82-E74D-40AC-A164-66EEEC3E3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8037" y="679616"/>
            <a:ext cx="1639137" cy="23965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6354B02-F876-42C0-8419-7787DA21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52431" y="750815"/>
            <a:ext cx="1639137" cy="2396531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Team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-US" sz="2000" b="0" dirty="0">
                <a:solidFill>
                  <a:schemeClr val="bg1"/>
                </a:solidFill>
              </a:rPr>
              <a:t>Developers | Coders | Entrepreneurs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Staza keeps listening for messages in the background.</a:t>
            </a:r>
            <a:endParaRPr dirty="0"/>
          </a:p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When a message is received it compares the message with the saved code. </a:t>
            </a:r>
            <a:endParaRPr dirty="0"/>
          </a:p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If the message matches the saved code it forces the user to enable gps, by generating an infinite loop of requests. </a:t>
            </a:r>
            <a:endParaRPr dirty="0"/>
          </a:p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After gps has been enabled, Staza retrieves the current location and replies to the sender with the location of the phone.</a:t>
            </a:r>
          </a:p>
          <a:p>
            <a:pPr marL="14605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/>
          </a:p>
          <a:p>
            <a:pPr marL="14605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dirty="0"/>
              <a:t>Money can be generated from in-app and in-</a:t>
            </a:r>
            <a:r>
              <a:rPr lang="en-US" dirty="0"/>
              <a:t>message ads, and also through paid services like continuous tracking.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customers do today</a:t>
            </a:r>
            <a:br>
              <a:rPr lang="en" dirty="0"/>
            </a:br>
            <a:r>
              <a:rPr lang="en" dirty="0"/>
              <a:t>…</a:t>
            </a:r>
            <a:br>
              <a:rPr lang="en" dirty="0"/>
            </a:br>
            <a:r>
              <a:rPr lang="en" dirty="0"/>
              <a:t>And why we are better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5113102" y="856439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Google’s Find Your Phone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Every android user after losing their phone goes here. But this is not an ideal solution, as it demands a set of pre conditions to locate the phone.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While </a:t>
            </a:r>
            <a:r>
              <a:rPr lang="en-US" dirty="0" err="1"/>
              <a:t>Staza</a:t>
            </a:r>
            <a:r>
              <a:rPr lang="en" dirty="0"/>
              <a:t> is one step ahead as:</a:t>
            </a:r>
          </a:p>
          <a:p>
            <a:pPr lvl="0">
              <a:spcBef>
                <a:spcPts val="1600"/>
              </a:spcBef>
            </a:pPr>
            <a:r>
              <a:rPr lang="en-IN" dirty="0"/>
              <a:t>It does NOT depend on data usage.</a:t>
            </a:r>
          </a:p>
          <a:p>
            <a:r>
              <a:rPr lang="en-IN" dirty="0"/>
              <a:t>Location need NOT to be turned on </a:t>
            </a:r>
            <a:r>
              <a:rPr lang="en-IN" dirty="0" err="1"/>
              <a:t>priorly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It works on SMS service.</a:t>
            </a:r>
          </a:p>
          <a:p>
            <a:pPr lvl="0"/>
            <a:r>
              <a:rPr lang="en-IN" dirty="0"/>
              <a:t>Everyone with the saved code can retrieve the location of the mobile.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Wireframes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37" name="Shape 2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06" y="382772"/>
            <a:ext cx="1768895" cy="325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44">
            <a:hlinkClick r:id="rId5"/>
            <a:extLst>
              <a:ext uri="{FF2B5EF4-FFF2-40B4-BE49-F238E27FC236}">
                <a16:creationId xmlns:a16="http://schemas.microsoft.com/office/drawing/2014/main" id="{6BAB2403-71DC-48A5-A399-6E5A8388468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8173" y="378572"/>
            <a:ext cx="1768895" cy="325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51">
            <a:hlinkClick r:id="rId7"/>
            <a:extLst>
              <a:ext uri="{FF2B5EF4-FFF2-40B4-BE49-F238E27FC236}">
                <a16:creationId xmlns:a16="http://schemas.microsoft.com/office/drawing/2014/main" id="{E5AC967D-567F-4CCF-8615-23A3108DD42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1140" y="378573"/>
            <a:ext cx="1768895" cy="325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58">
            <a:hlinkClick r:id="rId9"/>
            <a:extLst>
              <a:ext uri="{FF2B5EF4-FFF2-40B4-BE49-F238E27FC236}">
                <a16:creationId xmlns:a16="http://schemas.microsoft.com/office/drawing/2014/main" id="{66D11398-7A9E-4303-BBC3-B34CBA78F9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4107" y="378573"/>
            <a:ext cx="1768895" cy="325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286</Words>
  <Application>Microsoft Office PowerPoint</Application>
  <PresentationFormat>On-screen Show (16:9)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Raleway</vt:lpstr>
      <vt:lpstr>Lato</vt:lpstr>
      <vt:lpstr>Arial</vt:lpstr>
      <vt:lpstr>Streamline</vt:lpstr>
      <vt:lpstr>Staza (Bosnian : Path)</vt:lpstr>
      <vt:lpstr>Problem statement</vt:lpstr>
      <vt:lpstr>Chinmay Garg</vt:lpstr>
      <vt:lpstr>Solution description</vt:lpstr>
      <vt:lpstr>What customers do today … And why we are better </vt:lpstr>
      <vt:lpstr>Wireframes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Staza (Bosnian : Path)</dc:title>
  <cp:lastModifiedBy>Chinmay Garg</cp:lastModifiedBy>
  <cp:revision>13</cp:revision>
  <dcterms:modified xsi:type="dcterms:W3CDTF">2018-07-20T16:11:17Z</dcterms:modified>
</cp:coreProperties>
</file>